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>
        <p:scale>
          <a:sx n="65" d="100"/>
          <a:sy n="65" d="100"/>
        </p:scale>
        <p:origin x="619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48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2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8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3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5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9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3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9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2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5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9CE00-E3CF-4FD5-A3A7-348B5D4B267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E5E0E-0C09-4F14-97F9-D235DC7DD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41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EE52-B4E5-54B5-E9F5-612E3C946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1880"/>
            <a:ext cx="10668000" cy="4849812"/>
          </a:xfrm>
        </p:spPr>
        <p:txBody>
          <a:bodyPr>
            <a:noAutofit/>
          </a:bodyPr>
          <a:lstStyle/>
          <a:p>
            <a:r>
              <a:rPr lang="en-US" sz="8000" b="1" dirty="0"/>
              <a:t>CASE STUDY</a:t>
            </a:r>
            <a:br>
              <a:rPr lang="en-US" sz="8000" dirty="0">
                <a:solidFill>
                  <a:srgbClr val="FF0000"/>
                </a:solidFill>
              </a:rPr>
            </a:br>
            <a:br>
              <a:rPr lang="en-US" sz="8000" dirty="0">
                <a:solidFill>
                  <a:srgbClr val="FF0000"/>
                </a:solidFill>
              </a:rPr>
            </a:br>
            <a:br>
              <a:rPr lang="en-US" sz="8000" dirty="0">
                <a:solidFill>
                  <a:srgbClr val="FF0000"/>
                </a:solidFill>
              </a:rPr>
            </a:br>
            <a:r>
              <a:rPr lang="vi-VN" sz="8000" dirty="0"/>
              <a:t>Webgame</a:t>
            </a:r>
            <a:r>
              <a:rPr lang="vi-VN" sz="8000" dirty="0">
                <a:solidFill>
                  <a:srgbClr val="FF0000"/>
                </a:solidFill>
              </a:rPr>
              <a:t> BÀI 3 CÂY</a:t>
            </a:r>
            <a:endParaRPr lang="en-US" sz="8000" dirty="0">
              <a:solidFill>
                <a:srgbClr val="FF0000"/>
              </a:solidFill>
            </a:endParaRPr>
          </a:p>
        </p:txBody>
      </p:sp>
      <p:pic>
        <p:nvPicPr>
          <p:cNvPr id="5" name="Picture 4" descr="A picture containing text, green, queen&#10;&#10;Description automatically generated">
            <a:extLst>
              <a:ext uri="{FF2B5EF4-FFF2-40B4-BE49-F238E27FC236}">
                <a16:creationId xmlns:a16="http://schemas.microsoft.com/office/drawing/2014/main" id="{DE246B75-9F4B-7272-0430-90A196EB75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52" y="-129648"/>
            <a:ext cx="7117295" cy="71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9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1EFF-A416-F935-69B7-23CC64BD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543480"/>
            <a:ext cx="12326815" cy="1325563"/>
          </a:xfrm>
        </p:spPr>
        <p:txBody>
          <a:bodyPr>
            <a:noAutofit/>
          </a:bodyPr>
          <a:lstStyle/>
          <a:p>
            <a:r>
              <a:rPr lang="vi-VN" sz="6000" b="1"/>
              <a:t>THANK YOU FOR YOUR LISTEN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2753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6680-5C67-0BC0-36FA-14EFE416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TÍNH NĂNG CHÍNH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B2BB-7812-8DC2-A3B2-A4C980F5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/>
              <a:t>1/ Hệ thống giao diện thân thiện, bắt mắt, bắt kịp xu hướng thời đại, nút ấn mượt mà.</a:t>
            </a:r>
          </a:p>
          <a:p>
            <a:pPr marL="0" indent="0">
              <a:buNone/>
            </a:pPr>
            <a:r>
              <a:rPr lang="vi-VN" dirty="0"/>
              <a:t>2/ Hướng dẫn chơi.</a:t>
            </a:r>
          </a:p>
          <a:p>
            <a:pPr marL="0" indent="0">
              <a:buNone/>
            </a:pPr>
            <a:r>
              <a:rPr lang="vi-VN" dirty="0"/>
              <a:t>3/ Chọn số người chơi, tên người chơi, số tiền cược, avatar cho từng người chơi.</a:t>
            </a:r>
          </a:p>
          <a:p>
            <a:pPr marL="0" indent="0">
              <a:buNone/>
            </a:pPr>
            <a:r>
              <a:rPr lang="vi-VN" dirty="0"/>
              <a:t>4/ Hiển thị danh sách người chơi.</a:t>
            </a:r>
          </a:p>
          <a:p>
            <a:pPr marL="0" indent="0">
              <a:buNone/>
            </a:pPr>
            <a:r>
              <a:rPr lang="vi-VN" dirty="0"/>
              <a:t>5/ Tạo bộ bài và chia bài.</a:t>
            </a:r>
          </a:p>
          <a:p>
            <a:pPr marL="0" indent="0">
              <a:buNone/>
            </a:pPr>
            <a:r>
              <a:rPr lang="vi-VN" dirty="0"/>
              <a:t>6/ Tự động tính điểm, tính tiền, tự động thông báo kết quả.</a:t>
            </a:r>
          </a:p>
          <a:p>
            <a:pPr marL="0" indent="0">
              <a:buNone/>
            </a:pPr>
            <a:r>
              <a:rPr lang="vi-VN" dirty="0"/>
              <a:t>7/ Chức năng chơi nhanh dành cho người lười.</a:t>
            </a:r>
          </a:p>
          <a:p>
            <a:pPr marL="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9140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BD1E-189E-55F6-F811-55819D3B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5999-002E-C0EB-40CB-7A03AF150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E98AB-2750-7DDB-76A8-0B0E2AFC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77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923A068E-8C52-E45D-75DA-CFFE817C6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E41B82D-0D80-1B5E-1599-721EB2A51875}"/>
              </a:ext>
            </a:extLst>
          </p:cNvPr>
          <p:cNvSpPr/>
          <p:nvPr/>
        </p:nvSpPr>
        <p:spPr>
          <a:xfrm>
            <a:off x="7139354" y="2543908"/>
            <a:ext cx="2708031" cy="88509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394A-4ABF-2F00-0632-588AE22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A721-391F-1533-346F-6061D9AC0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957B3-9449-76BE-8920-0173BD50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FD1AC64-7B28-7DA3-3793-7323F898E77A}"/>
              </a:ext>
            </a:extLst>
          </p:cNvPr>
          <p:cNvSpPr/>
          <p:nvPr/>
        </p:nvSpPr>
        <p:spPr>
          <a:xfrm rot="10800000">
            <a:off x="1943221" y="830875"/>
            <a:ext cx="2511547" cy="12249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2AA53E-C2C3-7498-1042-3A20786FA7E5}"/>
              </a:ext>
            </a:extLst>
          </p:cNvPr>
          <p:cNvSpPr/>
          <p:nvPr/>
        </p:nvSpPr>
        <p:spPr>
          <a:xfrm rot="16200000">
            <a:off x="4624754" y="1180734"/>
            <a:ext cx="2028092" cy="101990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8CCC2-3F79-60F9-D9FE-05F0790A2F12}"/>
              </a:ext>
            </a:extLst>
          </p:cNvPr>
          <p:cNvSpPr txBox="1"/>
          <p:nvPr/>
        </p:nvSpPr>
        <p:spPr>
          <a:xfrm>
            <a:off x="3048151" y="1204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19163-C329-98B9-93D0-82460B407D18}"/>
              </a:ext>
            </a:extLst>
          </p:cNvPr>
          <p:cNvSpPr txBox="1"/>
          <p:nvPr/>
        </p:nvSpPr>
        <p:spPr>
          <a:xfrm>
            <a:off x="5487957" y="1949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270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60C0-2EE7-156F-ED09-4F8D1EA1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7C88-43EC-77C8-FC0A-2DCEB60D8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10A3B-943C-740E-50CB-F9CB0781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A75021E-6F8C-A74E-FE24-BA16510F15B5}"/>
              </a:ext>
            </a:extLst>
          </p:cNvPr>
          <p:cNvSpPr/>
          <p:nvPr/>
        </p:nvSpPr>
        <p:spPr>
          <a:xfrm>
            <a:off x="8088923" y="808892"/>
            <a:ext cx="2098431" cy="13255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3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0CBB7E-C291-CD7F-37C8-4DB687A2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0D1673B-16AA-FAB3-08AF-1CD6997B2784}"/>
              </a:ext>
            </a:extLst>
          </p:cNvPr>
          <p:cNvSpPr/>
          <p:nvPr/>
        </p:nvSpPr>
        <p:spPr>
          <a:xfrm rot="10236724">
            <a:off x="2139749" y="1245235"/>
            <a:ext cx="2872154" cy="10456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DE1514B-0839-61F4-D26C-C97027F869D6}"/>
              </a:ext>
            </a:extLst>
          </p:cNvPr>
          <p:cNvSpPr/>
          <p:nvPr/>
        </p:nvSpPr>
        <p:spPr>
          <a:xfrm rot="518230">
            <a:off x="1694589" y="2991969"/>
            <a:ext cx="391551" cy="18456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B9701CF3-5FFF-1268-9A75-ED38F0D91C1D}"/>
              </a:ext>
            </a:extLst>
          </p:cNvPr>
          <p:cNvSpPr/>
          <p:nvPr/>
        </p:nvSpPr>
        <p:spPr>
          <a:xfrm rot="19920244">
            <a:off x="2336932" y="2970654"/>
            <a:ext cx="391551" cy="202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DB624EB-8E9C-2ED7-11F0-6BFF52533A3D}"/>
              </a:ext>
            </a:extLst>
          </p:cNvPr>
          <p:cNvSpPr/>
          <p:nvPr/>
        </p:nvSpPr>
        <p:spPr>
          <a:xfrm rot="17199678">
            <a:off x="5055004" y="744607"/>
            <a:ext cx="391551" cy="6515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A97B40B-A8B7-7519-C132-EBE72CDC913C}"/>
              </a:ext>
            </a:extLst>
          </p:cNvPr>
          <p:cNvSpPr/>
          <p:nvPr/>
        </p:nvSpPr>
        <p:spPr>
          <a:xfrm rot="17618520">
            <a:off x="3998700" y="1592610"/>
            <a:ext cx="391551" cy="485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64A61FD-60CF-58CA-A4A3-CED8DD34E46F}"/>
              </a:ext>
            </a:extLst>
          </p:cNvPr>
          <p:cNvSpPr/>
          <p:nvPr/>
        </p:nvSpPr>
        <p:spPr>
          <a:xfrm rot="18513374">
            <a:off x="3052414" y="2382148"/>
            <a:ext cx="391551" cy="3219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55C9BBB4-5B33-43A7-F08B-8D99E906CE9C}"/>
              </a:ext>
            </a:extLst>
          </p:cNvPr>
          <p:cNvSpPr/>
          <p:nvPr/>
        </p:nvSpPr>
        <p:spPr>
          <a:xfrm rot="16752241">
            <a:off x="6028770" y="-572853"/>
            <a:ext cx="485335" cy="86177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24BA51B-8128-1202-98A0-9D571D0ACD9D}"/>
              </a:ext>
            </a:extLst>
          </p:cNvPr>
          <p:cNvSpPr/>
          <p:nvPr/>
        </p:nvSpPr>
        <p:spPr>
          <a:xfrm rot="10338678">
            <a:off x="2240645" y="2128202"/>
            <a:ext cx="2872154" cy="10456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307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0CBB7E-C291-CD7F-37C8-4DB687A2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F9AA893-6342-1FC7-028E-2AED80F8691F}"/>
              </a:ext>
            </a:extLst>
          </p:cNvPr>
          <p:cNvSpPr/>
          <p:nvPr/>
        </p:nvSpPr>
        <p:spPr>
          <a:xfrm>
            <a:off x="0" y="4099326"/>
            <a:ext cx="2110154" cy="7371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ECCA48-62C9-EB1F-A8CA-471833EF3C79}"/>
              </a:ext>
            </a:extLst>
          </p:cNvPr>
          <p:cNvSpPr/>
          <p:nvPr/>
        </p:nvSpPr>
        <p:spPr>
          <a:xfrm>
            <a:off x="2004646" y="4097936"/>
            <a:ext cx="2110154" cy="7371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BFD22E-E6EE-69B0-3777-5A97C6F2C1DF}"/>
              </a:ext>
            </a:extLst>
          </p:cNvPr>
          <p:cNvSpPr/>
          <p:nvPr/>
        </p:nvSpPr>
        <p:spPr>
          <a:xfrm>
            <a:off x="3984322" y="4097936"/>
            <a:ext cx="2110154" cy="7371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393F99-6683-6698-C672-3FF5B851FE35}"/>
              </a:ext>
            </a:extLst>
          </p:cNvPr>
          <p:cNvSpPr/>
          <p:nvPr/>
        </p:nvSpPr>
        <p:spPr>
          <a:xfrm>
            <a:off x="5963998" y="4097936"/>
            <a:ext cx="2110154" cy="7371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DE9EF4-6259-1A0D-6520-9EC4E515508E}"/>
              </a:ext>
            </a:extLst>
          </p:cNvPr>
          <p:cNvSpPr/>
          <p:nvPr/>
        </p:nvSpPr>
        <p:spPr>
          <a:xfrm>
            <a:off x="7943674" y="4097936"/>
            <a:ext cx="2110154" cy="7371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D22438-4740-EBFF-6E5C-8B9458D32EDC}"/>
              </a:ext>
            </a:extLst>
          </p:cNvPr>
          <p:cNvSpPr/>
          <p:nvPr/>
        </p:nvSpPr>
        <p:spPr>
          <a:xfrm>
            <a:off x="9923350" y="4097936"/>
            <a:ext cx="2110154" cy="7371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494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5DA2-D4BA-2566-44E1-9C4D0F2C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FA4AB-3C36-2858-137A-3DDFFC7B6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4784A-F743-525C-47DE-F7FF4443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" y="0"/>
            <a:ext cx="12184232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E9B0EE0-8BA4-DAB1-A580-7FA6E093E4B2}"/>
              </a:ext>
            </a:extLst>
          </p:cNvPr>
          <p:cNvSpPr/>
          <p:nvPr/>
        </p:nvSpPr>
        <p:spPr>
          <a:xfrm rot="10800000">
            <a:off x="2028092" y="3429000"/>
            <a:ext cx="2672861" cy="6682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DE1DC8-F8FC-074D-8599-B822CDF23993}"/>
              </a:ext>
            </a:extLst>
          </p:cNvPr>
          <p:cNvSpPr/>
          <p:nvPr/>
        </p:nvSpPr>
        <p:spPr>
          <a:xfrm>
            <a:off x="7139354" y="3429000"/>
            <a:ext cx="2848708" cy="6682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4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120</TotalTime>
  <Words>117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CASE STUDY   Webgame BÀI 3 CÂY</vt:lpstr>
      <vt:lpstr>CÁC TÍNH NĂNG CHÍNH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LISTEN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  Webgame BÀI 3 CÂY</dc:title>
  <dc:creator>user1025</dc:creator>
  <cp:lastModifiedBy>user1025</cp:lastModifiedBy>
  <cp:revision>2</cp:revision>
  <dcterms:created xsi:type="dcterms:W3CDTF">2023-03-17T02:24:57Z</dcterms:created>
  <dcterms:modified xsi:type="dcterms:W3CDTF">2023-03-17T04:25:03Z</dcterms:modified>
</cp:coreProperties>
</file>